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509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Medical Question Generation for Pre-Consultation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00133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NLP to Generate Personalized Questions for Patients Before Doctor Visits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93847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Philopater Ayman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DR. Ensaf Hussein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TA. Ziad Elshaer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33111"/>
            <a:ext cx="715387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is This Project Needed?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70741"/>
            <a:ext cx="3705463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294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78106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time during initial consultations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70741"/>
            <a:ext cx="3705463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294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Incomplete History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78106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patient details can cause misdiagnosis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1394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625584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relevant, context-aware question generation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31570"/>
            <a:ext cx="57497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 of the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16920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219914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2436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Time-Saving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2729746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Streamlines data collection before visit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8309" y="350972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97" y="3539669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2326" y="3584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Quality Data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2326" y="407027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Improves information accuracy pre-consultation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485024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4880193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49246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Patient Preparedness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41079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Enhances patient engagement and readiness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58309" y="619077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6220718"/>
            <a:ext cx="342067" cy="4275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62326" y="6265188"/>
            <a:ext cx="30422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Reduces Physician Load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462326" y="675132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Decreases cognitive burden on doctors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Models Used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Gemma (Google)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SILMA-Kashif (Arabic LLM)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Techniques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4-bit Quantization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QLoRA Fine-tuning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Few-shot Prompting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49685"/>
            <a:ext cx="62674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&amp;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8731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5217259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5261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5747861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Ahmed-Selem/Shifaa Arabic Medical Consultations (Hugging Face)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19819" y="518731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507" y="5217259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3836" y="5261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23836" y="5747861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Instruction-based formatting, prompt-response structure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9681329" y="518731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017" y="5217259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85346" y="5261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85346" y="5747861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training, 20% testing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25385"/>
            <a:ext cx="570309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Inference &amp;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16301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0997" y="319295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723561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fine-tuned adapters, applied few-shot prompting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707374" y="316301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0062" y="319295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11391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1391" y="3723561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Gemini API as judge model scoring relevance, clarity, completeness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19695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30997" y="522690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2713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Scores Range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75750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 from 0 to 100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545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292191"/>
            <a:ext cx="7627382" cy="3745706"/>
          </a:xfrm>
          <a:prstGeom prst="roundRect">
            <a:avLst>
              <a:gd name="adj" fmla="val 86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2299811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9975" y="243732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Sample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010531" y="2437328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Gemma Score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547277" y="243732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SILMA Score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52329" y="2921556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69975" y="3059073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010531" y="3059073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547277" y="3059073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58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2329" y="3543300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69975" y="3680817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010531" y="3680817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72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547277" y="3680817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57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2329" y="4165044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69975" y="4302562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010531" y="4302562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1547277" y="4302562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61</a:t>
            </a:r>
            <a:endParaRPr lang="en-US" sz="1700" dirty="0"/>
          </a:p>
        </p:txBody>
      </p:sp>
      <p:sp>
        <p:nvSpPr>
          <p:cNvPr id="21" name="Shape 18"/>
          <p:cNvSpPr/>
          <p:nvPr/>
        </p:nvSpPr>
        <p:spPr>
          <a:xfrm>
            <a:off x="6252329" y="4786789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69975" y="4924306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9010531" y="4924306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71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1547277" y="4924306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</a:t>
            </a:r>
            <a:endParaRPr lang="en-US" sz="1700" dirty="0"/>
          </a:p>
        </p:txBody>
      </p:sp>
      <p:sp>
        <p:nvSpPr>
          <p:cNvPr id="25" name="Shape 22"/>
          <p:cNvSpPr/>
          <p:nvPr/>
        </p:nvSpPr>
        <p:spPr>
          <a:xfrm>
            <a:off x="6252329" y="5408533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469975" y="5546050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9010531" y="5546050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72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11547277" y="5546050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59</a:t>
            </a:r>
            <a:endParaRPr lang="en-US" sz="1700" dirty="0"/>
          </a:p>
        </p:txBody>
      </p:sp>
      <p:sp>
        <p:nvSpPr>
          <p:cNvPr id="29" name="Text 26"/>
          <p:cNvSpPr/>
          <p:nvPr/>
        </p:nvSpPr>
        <p:spPr>
          <a:xfrm>
            <a:off x="6244709" y="628161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Gemma outperformed SILMA in depth and relevance. Few-shot prompting enhanced quality.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64977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pre-consultation question generation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use of QLoRA &amp; few-shot prompting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clinical workflows potential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multiple languages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 integration in healthcare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lightweight deployment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2025-05-25T09:05:32Z</dcterms:created>
  <dcterms:modified xsi:type="dcterms:W3CDTF">2025-05-25T09:05:32Z</dcterms:modified>
</cp:coreProperties>
</file>